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74" r:id="rId16"/>
    <p:sldId id="275" r:id="rId17"/>
    <p:sldId id="276" r:id="rId18"/>
  </p:sldIdLst>
  <p:sldSz cx="9144000" cy="5715000" type="screen16x10"/>
  <p:notesSz cx="9144000" cy="6858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Harrington" pitchFamily="82" charset="0"/>
      <p:regular r:id="rId23"/>
    </p:embeddedFont>
    <p:embeddedFont>
      <p:font typeface="Lindsey" pitchFamily="66" charset="0"/>
      <p:regular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35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FA0D-DB8A-401D-9210-1A1F4851E018}" type="datetimeFigureOut">
              <a:rPr lang="de-DE" smtClean="0"/>
              <a:pPr/>
              <a:t>09.07.2014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2" descr="F:\Sourcetree Stuff\DownhillMadness\Art\Menu\MenuBG.png"/>
          <p:cNvPicPr>
            <a:picLocks noChangeAspect="1" noChangeArrowheads="1"/>
          </p:cNvPicPr>
          <p:nvPr userDrawn="1"/>
        </p:nvPicPr>
        <p:blipFill>
          <a:blip r:embed="rId13" cstate="print"/>
          <a:srcRect l="38453" r="13449"/>
          <a:stretch>
            <a:fillRect/>
          </a:stretch>
        </p:blipFill>
        <p:spPr bwMode="auto">
          <a:xfrm>
            <a:off x="0" y="0"/>
            <a:ext cx="9144000" cy="57288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8" name="Picture 4" descr="F:\Sourcetree Stuff\DownhillMadness\Art\Character\Concepts\Members\emil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858401" y="-94828"/>
            <a:ext cx="1734673" cy="2661902"/>
          </a:xfrm>
          <a:prstGeom prst="rect">
            <a:avLst/>
          </a:prstGeom>
          <a:noFill/>
        </p:spPr>
      </p:pic>
      <p:pic>
        <p:nvPicPr>
          <p:cNvPr id="1029" name="Picture 5" descr="F:\Sourcetree Stuff\DownhillMadness\Art\Character\Concepts\Members\e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017010" y="769268"/>
            <a:ext cx="1734673" cy="2661902"/>
          </a:xfrm>
          <a:prstGeom prst="rect">
            <a:avLst/>
          </a:prstGeom>
          <a:noFill/>
        </p:spPr>
      </p:pic>
      <p:pic>
        <p:nvPicPr>
          <p:cNvPr id="1027" name="Picture 3" descr="F:\Sourcetree Stuff\DownhillMadness\Art\Character\Concepts\Members\dari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4602" y="-166836"/>
            <a:ext cx="1734673" cy="2661902"/>
          </a:xfrm>
          <a:prstGeom prst="rect">
            <a:avLst/>
          </a:prstGeom>
          <a:noFill/>
        </p:spPr>
      </p:pic>
      <p:pic>
        <p:nvPicPr>
          <p:cNvPr id="1030" name="Picture 6" descr="F:\Sourcetree Stuff\DownhillMadness\Art\Character\Concepts\Members\jo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11622"/>
            <a:ext cx="1734673" cy="2661902"/>
          </a:xfrm>
          <a:prstGeom prst="rect">
            <a:avLst/>
          </a:prstGeom>
          <a:noFill/>
        </p:spPr>
      </p:pic>
      <p:pic>
        <p:nvPicPr>
          <p:cNvPr id="1032" name="Picture 8" descr="F:\Sourcetree Stuff\DownhillMadness\Art\Character\Concepts\Members\ma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474" y="769268"/>
            <a:ext cx="1734673" cy="2661902"/>
          </a:xfrm>
          <a:prstGeom prst="rect">
            <a:avLst/>
          </a:prstGeom>
          <a:noFill/>
        </p:spPr>
      </p:pic>
      <p:pic>
        <p:nvPicPr>
          <p:cNvPr id="1034" name="Picture 10" descr="F:\Sourcetree Stuff\DownhillMadness\Art\Character\Concepts\Members\michae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6570" y="2283830"/>
            <a:ext cx="1734673" cy="2661902"/>
          </a:xfrm>
          <a:prstGeom prst="rect">
            <a:avLst/>
          </a:prstGeom>
          <a:noFill/>
        </p:spPr>
      </p:pic>
      <p:pic>
        <p:nvPicPr>
          <p:cNvPr id="1035" name="Picture 11" descr="F:\Sourcetree Stuff\DownhillMadness\Art\Character\Concepts\Members\stella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6690" y="3289548"/>
            <a:ext cx="1734673" cy="2661902"/>
          </a:xfrm>
          <a:prstGeom prst="rect">
            <a:avLst/>
          </a:prstGeom>
          <a:noFill/>
        </p:spPr>
      </p:pic>
      <p:pic>
        <p:nvPicPr>
          <p:cNvPr id="1033" name="Picture 9" descr="F:\Sourcetree Stuff\DownhillMadness\Art\Character\Concepts\Members\melli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4296930" y="2283830"/>
            <a:ext cx="1734673" cy="2661902"/>
          </a:xfrm>
          <a:prstGeom prst="rect">
            <a:avLst/>
          </a:prstGeom>
          <a:noFill/>
        </p:spPr>
      </p:pic>
      <p:pic>
        <p:nvPicPr>
          <p:cNvPr id="1031" name="Picture 7" descr="F:\Sourcetree Stuff\DownhillMadness\Art\Character\Concepts\Members\Marku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3144802" y="3289548"/>
            <a:ext cx="1734673" cy="2661902"/>
          </a:xfrm>
          <a:prstGeom prst="rect">
            <a:avLst/>
          </a:prstGeom>
          <a:noFill/>
        </p:spPr>
      </p:pic>
      <p:pic>
        <p:nvPicPr>
          <p:cNvPr id="1026" name="Picture 2" descr="E:\Dropbox\Photoshop, Kunst blabla\Tablet\Downhill Madness\Logo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64088" y="3187008"/>
            <a:ext cx="4104456" cy="2550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Workshop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7170" name="Picture 2" descr="F:\Sourcetree Stuff\DownhillMadness\Art\Milestone 2 Präsi\workshop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1881" y="1633364"/>
            <a:ext cx="4618631" cy="3468068"/>
          </a:xfrm>
          <a:prstGeom prst="rect">
            <a:avLst/>
          </a:prstGeom>
          <a:noFill/>
        </p:spPr>
      </p:pic>
      <p:pic>
        <p:nvPicPr>
          <p:cNvPr id="7171" name="Picture 3" descr="F:\Sourcetree Stuff\DownhillMadness\Art\Milestone 2 Präsi\workshop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6249" y="1633364"/>
            <a:ext cx="4618631" cy="34680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Strecken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8194" name="Picture 2" descr="F:\Sourcetree Stuff\DownhillMadness\Art\Milestone 2 Präsi\screen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56" y="1354413"/>
            <a:ext cx="7956376" cy="43778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Strecken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9219" name="Picture 3" descr="F:\Sourcetree Stuff\DownhillMadness\Art\Milestone 2 Präsi\screen 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73450"/>
            <a:ext cx="4909765" cy="3167428"/>
          </a:xfrm>
          <a:prstGeom prst="rect">
            <a:avLst/>
          </a:prstGeom>
          <a:noFill/>
        </p:spPr>
      </p:pic>
      <p:pic>
        <p:nvPicPr>
          <p:cNvPr id="9218" name="Picture 2" descr="F:\Sourcetree Stuff\DownhillMadness\Art\Milestone 2 Präsi\screen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9464" y="1345332"/>
            <a:ext cx="4824536" cy="31651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Strecken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0242" name="Picture 2" descr="F:\Sourcetree Stuff\DownhillMadness\Art\Milestone 2 Präsi\screen 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49547"/>
            <a:ext cx="7488832" cy="44827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Strecken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1266" name="Picture 2" descr="F:\Sourcetree Stuff\DownhillMadness\Art\Milestone 2 Präsi\screen 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314961"/>
            <a:ext cx="7704856" cy="44259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83568" y="227708"/>
            <a:ext cx="784887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Goldmaster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683568" y="1336706"/>
            <a:ext cx="7848872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</a:t>
            </a:r>
            <a:r>
              <a:rPr lang="de-DE" sz="3200" dirty="0" smtClean="0">
                <a:latin typeface="Lindsey" pitchFamily="66" charset="0"/>
              </a:rPr>
              <a:t>Workshop fertig</a:t>
            </a:r>
            <a:r>
              <a:rPr lang="de-DE" sz="3200" dirty="0" smtClean="0">
                <a:latin typeface="Lindsey" pitchFamily="66" charset="0"/>
              </a:rPr>
              <a:t> 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</a:t>
            </a:r>
            <a:r>
              <a:rPr lang="de-DE" sz="3200" dirty="0" smtClean="0">
                <a:latin typeface="Lindsey" pitchFamily="66" charset="0"/>
              </a:rPr>
              <a:t>Noch mehr </a:t>
            </a:r>
            <a:r>
              <a:rPr lang="de-DE" sz="3200" dirty="0" err="1" smtClean="0">
                <a:latin typeface="Lindsey" pitchFamily="66" charset="0"/>
              </a:rPr>
              <a:t>Kart-Assets</a:t>
            </a:r>
            <a:r>
              <a:rPr lang="de-DE" sz="3200" dirty="0" smtClean="0">
                <a:latin typeface="Lindsey" pitchFamily="66" charset="0"/>
              </a:rPr>
              <a:t>!</a:t>
            </a:r>
            <a:endParaRPr lang="de-DE" sz="3200" dirty="0" smtClean="0">
              <a:latin typeface="Lindsey" pitchFamily="66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(Freischaltbarer Zusatzcharakter)</a:t>
            </a:r>
            <a:endParaRPr lang="de-DE" sz="3200" dirty="0" smtClean="0">
              <a:latin typeface="Lindsey" pitchFamily="66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Freischaltbares Zusatzlevel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Musik fertig </a:t>
            </a:r>
            <a:r>
              <a:rPr lang="de-DE" sz="3200" dirty="0" smtClean="0">
                <a:latin typeface="Lindsey" pitchFamily="66" charset="0"/>
              </a:rPr>
              <a:t>aufgenommen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Sounds komplett</a:t>
            </a:r>
            <a:endParaRPr lang="de-DE" sz="3200" dirty="0" smtClean="0">
              <a:latin typeface="Lindsey" pitchFamily="66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Extreme Polishing³</a:t>
            </a:r>
            <a:endParaRPr lang="de-DE" sz="3200" dirty="0">
              <a:latin typeface="Lindsey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Das Ziel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2290" name="Picture 2" descr="F:\Sourcetree Stuff\DownhillMadness\Art\Environment\Mockup_screensho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6861"/>
            <a:ext cx="9144000" cy="46553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36512" y="2121024"/>
            <a:ext cx="5554960" cy="952500"/>
          </a:xfrm>
        </p:spPr>
        <p:txBody>
          <a:bodyPr>
            <a:noAutofit/>
          </a:bodyPr>
          <a:lstStyle/>
          <a:p>
            <a:r>
              <a:rPr lang="de-DE" sz="5400" b="1" dirty="0" smtClean="0">
                <a:latin typeface="Harrington" pitchFamily="82" charset="0"/>
              </a:rPr>
              <a:t>Vielen Dank!</a:t>
            </a:r>
            <a:br>
              <a:rPr lang="de-DE" sz="5400" b="1" dirty="0" smtClean="0">
                <a:latin typeface="Harrington" pitchFamily="82" charset="0"/>
              </a:rPr>
            </a:br>
            <a:r>
              <a:rPr lang="de-DE" sz="5400" b="1" dirty="0" smtClean="0">
                <a:latin typeface="Harrington" pitchFamily="82" charset="0"/>
              </a:rPr>
              <a:t>Fragen?</a:t>
            </a:r>
            <a:endParaRPr lang="de-DE" sz="5400" b="1" dirty="0">
              <a:latin typeface="Harrington" pitchFamily="82" charset="0"/>
            </a:endParaRPr>
          </a:p>
        </p:txBody>
      </p:sp>
      <p:pic>
        <p:nvPicPr>
          <p:cNvPr id="13315" name="Picture 3" descr="E:\Dropbox\Photoshop, Kunst blabla\Tablet\14_Chicky_Cutie\Chicky_Cu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-238844"/>
            <a:ext cx="6804248" cy="6804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F:\Sourcetree Stuff\DownhillMadness\Art\Milestone 2 Präsi\ygg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5716" y="429030"/>
            <a:ext cx="5112568" cy="48569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F:\Sourcetree Stuff\DownhillMadness\Art\Character\Concepts\downhill madnessen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-67075"/>
            <a:ext cx="5040560" cy="584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Harrington" pitchFamily="82" charset="0"/>
              </a:rPr>
              <a:t>Ziele für MS01</a:t>
            </a:r>
            <a:endParaRPr lang="de-DE" b="1" dirty="0">
              <a:latin typeface="Harrington" pitchFamily="8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1560" y="1333501"/>
            <a:ext cx="7920880" cy="3771636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10000"/>
              </a:lnSpc>
            </a:pPr>
            <a:r>
              <a:rPr lang="de-DE" sz="3500" dirty="0" err="1" smtClean="0">
                <a:latin typeface="Lindsey" pitchFamily="66" charset="0"/>
              </a:rPr>
              <a:t>Menue</a:t>
            </a:r>
            <a:r>
              <a:rPr lang="de-DE" sz="3500" dirty="0" smtClean="0">
                <a:latin typeface="Lindsey" pitchFamily="66" charset="0"/>
              </a:rPr>
              <a:t> implementiert</a:t>
            </a:r>
          </a:p>
          <a:p>
            <a:pPr lvl="0">
              <a:lnSpc>
                <a:spcPct val="110000"/>
              </a:lnSpc>
            </a:pPr>
            <a:r>
              <a:rPr lang="de-DE" sz="3500" dirty="0" smtClean="0">
                <a:latin typeface="Lindsey" pitchFamily="66" charset="0"/>
              </a:rPr>
              <a:t>Workshop fertig</a:t>
            </a:r>
          </a:p>
          <a:p>
            <a:pPr lvl="0">
              <a:lnSpc>
                <a:spcPct val="110000"/>
              </a:lnSpc>
            </a:pPr>
            <a:r>
              <a:rPr lang="de-DE" sz="3500" dirty="0" err="1" smtClean="0">
                <a:latin typeface="Lindsey" pitchFamily="66" charset="0"/>
              </a:rPr>
              <a:t>Splitscreen</a:t>
            </a:r>
            <a:endParaRPr lang="de-DE" sz="3500" dirty="0" smtClean="0">
              <a:latin typeface="Lindsey" pitchFamily="66" charset="0"/>
            </a:endParaRPr>
          </a:p>
          <a:p>
            <a:pPr lvl="0">
              <a:lnSpc>
                <a:spcPct val="110000"/>
              </a:lnSpc>
            </a:pPr>
            <a:r>
              <a:rPr lang="de-DE" sz="3500" dirty="0" smtClean="0">
                <a:latin typeface="Lindsey" pitchFamily="66" charset="0"/>
              </a:rPr>
              <a:t>Mehrere </a:t>
            </a:r>
            <a:r>
              <a:rPr lang="de-DE" sz="3500" dirty="0" err="1" smtClean="0">
                <a:latin typeface="Lindsey" pitchFamily="66" charset="0"/>
              </a:rPr>
              <a:t>Kart-Assets</a:t>
            </a:r>
            <a:endParaRPr lang="de-DE" sz="3500" dirty="0" smtClean="0">
              <a:latin typeface="Lindsey" pitchFamily="66" charset="0"/>
            </a:endParaRPr>
          </a:p>
          <a:p>
            <a:pPr lvl="0">
              <a:lnSpc>
                <a:spcPct val="110000"/>
              </a:lnSpc>
            </a:pPr>
            <a:r>
              <a:rPr lang="de-DE" sz="3500" dirty="0" smtClean="0">
                <a:latin typeface="Lindsey" pitchFamily="66" charset="0"/>
              </a:rPr>
              <a:t>Vier Strecken</a:t>
            </a:r>
          </a:p>
          <a:p>
            <a:pPr lvl="0">
              <a:lnSpc>
                <a:spcPct val="110000"/>
              </a:lnSpc>
            </a:pPr>
            <a:r>
              <a:rPr lang="de-DE" sz="3500" dirty="0" smtClean="0">
                <a:latin typeface="Lindsey" pitchFamily="66" charset="0"/>
              </a:rPr>
              <a:t>Sounds komplett</a:t>
            </a:r>
          </a:p>
          <a:p>
            <a:pPr lvl="0">
              <a:lnSpc>
                <a:spcPct val="110000"/>
              </a:lnSpc>
            </a:pPr>
            <a:r>
              <a:rPr lang="de-DE" sz="3500" dirty="0" smtClean="0">
                <a:latin typeface="Lindsey" pitchFamily="66" charset="0"/>
              </a:rPr>
              <a:t>Vier unterschiedliche Charaktere</a:t>
            </a:r>
          </a:p>
          <a:p>
            <a:pPr>
              <a:buNone/>
            </a:pPr>
            <a:endParaRPr lang="de-DE" dirty="0">
              <a:latin typeface="Lindsey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Menü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3074" name="Picture 2" descr="F:\Sourcetree Stuff\DownhillMadness\Art\Menu\MenuB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30246"/>
            <a:ext cx="9143999" cy="27554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Skybox</a:t>
            </a:r>
            <a:r>
              <a:rPr lang="de-DE" b="1" dirty="0" smtClean="0">
                <a:latin typeface="Harrington" pitchFamily="82" charset="0"/>
              </a:rPr>
              <a:t> Midgard (WIP)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4098" name="Picture 2" descr="F:\Sourcetree Stuff\DownhillMadness\Art\Environment\Skyboxes\Midgard\midgard_nichtfertig_abermussreich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3812"/>
            <a:ext cx="9144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Skybox</a:t>
            </a:r>
            <a:r>
              <a:rPr lang="de-DE" b="1" dirty="0" smtClean="0">
                <a:latin typeface="Harrington" pitchFamily="82" charset="0"/>
              </a:rPr>
              <a:t> Niflheim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4098" name="Picture 2" descr="F:\Sourcetree Stuff\DownhillMadness\Art\Environment\Skyboxes\Midgard\midgard_nichtfertig_abermussreichen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163812"/>
            <a:ext cx="9144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Assets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5122" name="Picture 2" descr="F:\Sourcetree Stuff\DownhillMadness\Art\Milestone 2 Präsi\ms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3218"/>
            <a:ext cx="9144000" cy="42809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Assets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6147" name="Picture 3" descr="F:\Sourcetree Stuff\DownhillMadness\Art\Milestone 2 Präsi\workshop1.png"/>
          <p:cNvPicPr>
            <a:picLocks noChangeAspect="1" noChangeArrowheads="1"/>
          </p:cNvPicPr>
          <p:nvPr/>
        </p:nvPicPr>
        <p:blipFill>
          <a:blip r:embed="rId2" cstate="print"/>
          <a:srcRect r="5767"/>
          <a:stretch>
            <a:fillRect/>
          </a:stretch>
        </p:blipFill>
        <p:spPr bwMode="auto">
          <a:xfrm>
            <a:off x="3840994" y="1515226"/>
            <a:ext cx="5303006" cy="4225652"/>
          </a:xfrm>
          <a:prstGeom prst="rect">
            <a:avLst/>
          </a:prstGeom>
          <a:noFill/>
        </p:spPr>
      </p:pic>
      <p:pic>
        <p:nvPicPr>
          <p:cNvPr id="6146" name="Picture 2" descr="F:\Sourcetree Stuff\DownhillMadness\Art\Milestone 2 Präsi\screenblub.png"/>
          <p:cNvPicPr>
            <a:picLocks noChangeAspect="1" noChangeArrowheads="1"/>
          </p:cNvPicPr>
          <p:nvPr/>
        </p:nvPicPr>
        <p:blipFill>
          <a:blip r:embed="rId3" cstate="print"/>
          <a:srcRect l="3695" r="3184"/>
          <a:stretch>
            <a:fillRect/>
          </a:stretch>
        </p:blipFill>
        <p:spPr bwMode="auto">
          <a:xfrm>
            <a:off x="0" y="1489348"/>
            <a:ext cx="4211960" cy="42484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Bildschirmpräsentation (16:10)</PresentationFormat>
  <Paragraphs>28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Harrington</vt:lpstr>
      <vt:lpstr>Lindsey</vt:lpstr>
      <vt:lpstr>Larissa-Design</vt:lpstr>
      <vt:lpstr>Folie 1</vt:lpstr>
      <vt:lpstr>Folie 2</vt:lpstr>
      <vt:lpstr>Folie 3</vt:lpstr>
      <vt:lpstr>Ziele für MS01</vt:lpstr>
      <vt:lpstr>Menü</vt:lpstr>
      <vt:lpstr>Skybox Midgard (WIP)</vt:lpstr>
      <vt:lpstr>Skybox Niflheim</vt:lpstr>
      <vt:lpstr>Assets</vt:lpstr>
      <vt:lpstr>Assets</vt:lpstr>
      <vt:lpstr>Workshop</vt:lpstr>
      <vt:lpstr>Strecken</vt:lpstr>
      <vt:lpstr>Strecken</vt:lpstr>
      <vt:lpstr>Strecken</vt:lpstr>
      <vt:lpstr>Strecken</vt:lpstr>
      <vt:lpstr>Folie 15</vt:lpstr>
      <vt:lpstr>Das Ziel</vt:lpstr>
      <vt:lpstr>Vielen Dank! Fragen?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Ygg</dc:title>
  <dc:creator>Melli Gottschalk</dc:creator>
  <cp:lastModifiedBy>Melli Gottschalk</cp:lastModifiedBy>
  <cp:revision>41</cp:revision>
  <dcterms:created xsi:type="dcterms:W3CDTF">2014-06-04T14:11:09Z</dcterms:created>
  <dcterms:modified xsi:type="dcterms:W3CDTF">2014-07-09T02:43:33Z</dcterms:modified>
</cp:coreProperties>
</file>